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8" r:id="rId7"/>
    <p:sldId id="272" r:id="rId8"/>
    <p:sldId id="270" r:id="rId9"/>
    <p:sldId id="271" r:id="rId10"/>
    <p:sldId id="273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E4F63-2AE1-40BF-95AD-08E93B6F621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BB6D2F-7C51-42A7-B65A-BA9F10F1302A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A0F1A-84E6-4DF3-992F-53990EC1896F}" type="parTrans" cxnId="{A226FE38-6129-4965-9847-ED5E8BEC9B90}">
      <dgm:prSet/>
      <dgm:spPr/>
      <dgm:t>
        <a:bodyPr/>
        <a:lstStyle/>
        <a:p>
          <a:endParaRPr lang="ru-RU"/>
        </a:p>
      </dgm:t>
    </dgm:pt>
    <dgm:pt modelId="{9DFDD132-8A4B-42D8-9A8C-0E477D631813}" type="sibTrans" cxnId="{A226FE38-6129-4965-9847-ED5E8BEC9B90}">
      <dgm:prSet/>
      <dgm:spPr/>
      <dgm:t>
        <a:bodyPr/>
        <a:lstStyle/>
        <a:p>
          <a:endParaRPr lang="ru-RU"/>
        </a:p>
      </dgm:t>
    </dgm:pt>
    <dgm:pt modelId="{240BCD0B-8279-42BA-B67A-99A9C29DF47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E8E47-C805-4A00-B242-7C89635F1F9E}" type="parTrans" cxnId="{1A9D971F-D60C-476D-8F23-3CA523B1246E}">
      <dgm:prSet/>
      <dgm:spPr/>
      <dgm:t>
        <a:bodyPr/>
        <a:lstStyle/>
        <a:p>
          <a:endParaRPr lang="ru-RU"/>
        </a:p>
      </dgm:t>
    </dgm:pt>
    <dgm:pt modelId="{EDBD671E-AC37-40E2-9663-57157D7D9473}" type="sibTrans" cxnId="{1A9D971F-D60C-476D-8F23-3CA523B1246E}">
      <dgm:prSet/>
      <dgm:spPr/>
      <dgm:t>
        <a:bodyPr/>
        <a:lstStyle/>
        <a:p>
          <a:endParaRPr lang="ru-RU"/>
        </a:p>
      </dgm:t>
    </dgm:pt>
    <dgm:pt modelId="{98A29EFD-F9C8-476C-8A45-26A1C17D5B2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Технологический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6AD9E-6BB8-48D5-8D52-8F869E556FD6}" type="parTrans" cxnId="{4C2ED31A-85D5-4F99-B121-712B5D7A3CA3}">
      <dgm:prSet/>
      <dgm:spPr/>
      <dgm:t>
        <a:bodyPr/>
        <a:lstStyle/>
        <a:p>
          <a:endParaRPr lang="ru-RU"/>
        </a:p>
      </dgm:t>
    </dgm:pt>
    <dgm:pt modelId="{C94647DE-3105-49D2-B433-1E9B3328D66B}" type="sibTrans" cxnId="{4C2ED31A-85D5-4F99-B121-712B5D7A3CA3}">
      <dgm:prSet/>
      <dgm:spPr/>
      <dgm:t>
        <a:bodyPr/>
        <a:lstStyle/>
        <a:p>
          <a:endParaRPr lang="ru-RU"/>
        </a:p>
      </dgm:t>
    </dgm:pt>
    <dgm:pt modelId="{1AEDF3AE-BB92-4897-B17E-33CD5504FB5C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Рефлексивный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D94D1-0F2F-4E26-AE8A-01136AE73E9A}" type="parTrans" cxnId="{4DA2707F-B3B3-4C62-8CBE-34CFDB841AC4}">
      <dgm:prSet/>
      <dgm:spPr/>
      <dgm:t>
        <a:bodyPr/>
        <a:lstStyle/>
        <a:p>
          <a:endParaRPr lang="ru-RU"/>
        </a:p>
      </dgm:t>
    </dgm:pt>
    <dgm:pt modelId="{809E77A8-1ADE-4F04-985E-07DCC4F8F3B1}" type="sibTrans" cxnId="{4DA2707F-B3B3-4C62-8CBE-34CFDB841AC4}">
      <dgm:prSet/>
      <dgm:spPr/>
      <dgm:t>
        <a:bodyPr/>
        <a:lstStyle/>
        <a:p>
          <a:endParaRPr lang="ru-RU"/>
        </a:p>
      </dgm:t>
    </dgm:pt>
    <dgm:pt modelId="{2BC13C86-922F-4B0C-A0A4-A0EAF1640ECF}" type="pres">
      <dgm:prSet presAssocID="{2A0E4F63-2AE1-40BF-95AD-08E93B6F621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CBCB6-18B3-4F2F-9D15-45908B128E3C}" type="pres">
      <dgm:prSet presAssocID="{16BB6D2F-7C51-42A7-B65A-BA9F10F1302A}" presName="composite" presStyleCnt="0"/>
      <dgm:spPr/>
    </dgm:pt>
    <dgm:pt modelId="{DD440AAA-7923-479D-BB70-718D08B1A7E0}" type="pres">
      <dgm:prSet presAssocID="{16BB6D2F-7C51-42A7-B65A-BA9F10F1302A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BE6C25B-17F4-4013-9D88-447AC6ABDA64}" type="pres">
      <dgm:prSet presAssocID="{16BB6D2F-7C51-42A7-B65A-BA9F10F1302A}" presName="txShp" presStyleLbl="node1" presStyleIdx="0" presStyleCnt="4" custScaleY="6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31CCE-9DEC-4D99-BFBD-257AAEA6BD03}" type="pres">
      <dgm:prSet presAssocID="{9DFDD132-8A4B-42D8-9A8C-0E477D631813}" presName="spacing" presStyleCnt="0"/>
      <dgm:spPr/>
    </dgm:pt>
    <dgm:pt modelId="{36A17994-E7F3-4CD7-BA92-DFC4E8E6FD0A}" type="pres">
      <dgm:prSet presAssocID="{240BCD0B-8279-42BA-B67A-99A9C29DF47C}" presName="composite" presStyleCnt="0"/>
      <dgm:spPr/>
    </dgm:pt>
    <dgm:pt modelId="{ACC51B88-362A-4320-84B2-BACFB83C3499}" type="pres">
      <dgm:prSet presAssocID="{240BCD0B-8279-42BA-B67A-99A9C29DF47C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7054FA-F891-4564-B11E-4D525871C1EA}" type="pres">
      <dgm:prSet presAssocID="{240BCD0B-8279-42BA-B67A-99A9C29DF47C}" presName="txShp" presStyleLbl="node1" presStyleIdx="1" presStyleCnt="4" custScaleY="62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C840-7238-45DF-9EDE-BC79910E4E51}" type="pres">
      <dgm:prSet presAssocID="{EDBD671E-AC37-40E2-9663-57157D7D9473}" presName="spacing" presStyleCnt="0"/>
      <dgm:spPr/>
    </dgm:pt>
    <dgm:pt modelId="{4C23DEC0-F4C5-4E29-8930-7E7D30D5165C}" type="pres">
      <dgm:prSet presAssocID="{98A29EFD-F9C8-476C-8A45-26A1C17D5B2E}" presName="composite" presStyleCnt="0"/>
      <dgm:spPr/>
    </dgm:pt>
    <dgm:pt modelId="{21D2F3D9-6924-47D7-8891-A06E1F80D6F2}" type="pres">
      <dgm:prSet presAssocID="{98A29EFD-F9C8-476C-8A45-26A1C17D5B2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EB40CEA-A777-42E3-B838-AF6ED2A3F0AB}" type="pres">
      <dgm:prSet presAssocID="{98A29EFD-F9C8-476C-8A45-26A1C17D5B2E}" presName="txShp" presStyleLbl="node1" presStyleIdx="2" presStyleCnt="4" custScaleY="7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E2B83-7F30-4C7A-AA5A-95986A715C17}" type="pres">
      <dgm:prSet presAssocID="{C94647DE-3105-49D2-B433-1E9B3328D66B}" presName="spacing" presStyleCnt="0"/>
      <dgm:spPr/>
    </dgm:pt>
    <dgm:pt modelId="{0B0D7617-2DA8-4B7C-A4EE-DED86F2F9169}" type="pres">
      <dgm:prSet presAssocID="{1AEDF3AE-BB92-4897-B17E-33CD5504FB5C}" presName="composite" presStyleCnt="0"/>
      <dgm:spPr/>
    </dgm:pt>
    <dgm:pt modelId="{D4242D1B-CE8C-4F2A-B1BD-C45EBF2B7033}" type="pres">
      <dgm:prSet presAssocID="{1AEDF3AE-BB92-4897-B17E-33CD5504FB5C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F3E8162-8DA3-4132-805B-AAB8EE8B5257}" type="pres">
      <dgm:prSet presAssocID="{1AEDF3AE-BB92-4897-B17E-33CD5504FB5C}" presName="txShp" presStyleLbl="node1" presStyleIdx="3" presStyleCnt="4" custScaleY="66561" custLinFactNeighborX="129" custLinFactNeighborY="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73BBB-7F9A-4E12-A30B-7F00F64D958D}" type="presOf" srcId="{98A29EFD-F9C8-476C-8A45-26A1C17D5B2E}" destId="{6EB40CEA-A777-42E3-B838-AF6ED2A3F0AB}" srcOrd="0" destOrd="0" presId="urn:microsoft.com/office/officeart/2005/8/layout/vList3"/>
    <dgm:cxn modelId="{B9F35708-C577-44CC-B2C5-EE7742BD6F84}" type="presOf" srcId="{16BB6D2F-7C51-42A7-B65A-BA9F10F1302A}" destId="{0BE6C25B-17F4-4013-9D88-447AC6ABDA64}" srcOrd="0" destOrd="0" presId="urn:microsoft.com/office/officeart/2005/8/layout/vList3"/>
    <dgm:cxn modelId="{284588F5-467A-4290-8222-2CB95DFE2F49}" type="presOf" srcId="{240BCD0B-8279-42BA-B67A-99A9C29DF47C}" destId="{727054FA-F891-4564-B11E-4D525871C1EA}" srcOrd="0" destOrd="0" presId="urn:microsoft.com/office/officeart/2005/8/layout/vList3"/>
    <dgm:cxn modelId="{9E060CCF-51FC-4F37-A592-B821A5438B20}" type="presOf" srcId="{2A0E4F63-2AE1-40BF-95AD-08E93B6F621E}" destId="{2BC13C86-922F-4B0C-A0A4-A0EAF1640ECF}" srcOrd="0" destOrd="0" presId="urn:microsoft.com/office/officeart/2005/8/layout/vList3"/>
    <dgm:cxn modelId="{1A9D971F-D60C-476D-8F23-3CA523B1246E}" srcId="{2A0E4F63-2AE1-40BF-95AD-08E93B6F621E}" destId="{240BCD0B-8279-42BA-B67A-99A9C29DF47C}" srcOrd="1" destOrd="0" parTransId="{D65E8E47-C805-4A00-B242-7C89635F1F9E}" sibTransId="{EDBD671E-AC37-40E2-9663-57157D7D9473}"/>
    <dgm:cxn modelId="{4DA2707F-B3B3-4C62-8CBE-34CFDB841AC4}" srcId="{2A0E4F63-2AE1-40BF-95AD-08E93B6F621E}" destId="{1AEDF3AE-BB92-4897-B17E-33CD5504FB5C}" srcOrd="3" destOrd="0" parTransId="{360D94D1-0F2F-4E26-AE8A-01136AE73E9A}" sibTransId="{809E77A8-1ADE-4F04-985E-07DCC4F8F3B1}"/>
    <dgm:cxn modelId="{A226FE38-6129-4965-9847-ED5E8BEC9B90}" srcId="{2A0E4F63-2AE1-40BF-95AD-08E93B6F621E}" destId="{16BB6D2F-7C51-42A7-B65A-BA9F10F1302A}" srcOrd="0" destOrd="0" parTransId="{0A5A0F1A-84E6-4DF3-992F-53990EC1896F}" sibTransId="{9DFDD132-8A4B-42D8-9A8C-0E477D631813}"/>
    <dgm:cxn modelId="{4C2ED31A-85D5-4F99-B121-712B5D7A3CA3}" srcId="{2A0E4F63-2AE1-40BF-95AD-08E93B6F621E}" destId="{98A29EFD-F9C8-476C-8A45-26A1C17D5B2E}" srcOrd="2" destOrd="0" parTransId="{7626AD9E-6BB8-48D5-8D52-8F869E556FD6}" sibTransId="{C94647DE-3105-49D2-B433-1E9B3328D66B}"/>
    <dgm:cxn modelId="{3A4E4FDF-7BAE-4C2A-8ABF-E8899701816F}" type="presOf" srcId="{1AEDF3AE-BB92-4897-B17E-33CD5504FB5C}" destId="{AF3E8162-8DA3-4132-805B-AAB8EE8B5257}" srcOrd="0" destOrd="0" presId="urn:microsoft.com/office/officeart/2005/8/layout/vList3"/>
    <dgm:cxn modelId="{763663F1-FDD2-433B-AFFF-0A34216FB646}" type="presParOf" srcId="{2BC13C86-922F-4B0C-A0A4-A0EAF1640ECF}" destId="{10BCBCB6-18B3-4F2F-9D15-45908B128E3C}" srcOrd="0" destOrd="0" presId="urn:microsoft.com/office/officeart/2005/8/layout/vList3"/>
    <dgm:cxn modelId="{936EE870-8AB5-42AF-9324-4DB74FCC9ED6}" type="presParOf" srcId="{10BCBCB6-18B3-4F2F-9D15-45908B128E3C}" destId="{DD440AAA-7923-479D-BB70-718D08B1A7E0}" srcOrd="0" destOrd="0" presId="urn:microsoft.com/office/officeart/2005/8/layout/vList3"/>
    <dgm:cxn modelId="{9544B777-6AC2-4EAE-86AF-461A96CC61C7}" type="presParOf" srcId="{10BCBCB6-18B3-4F2F-9D15-45908B128E3C}" destId="{0BE6C25B-17F4-4013-9D88-447AC6ABDA64}" srcOrd="1" destOrd="0" presId="urn:microsoft.com/office/officeart/2005/8/layout/vList3"/>
    <dgm:cxn modelId="{E7EBB8D9-8C21-4520-A20F-CA4A62D15797}" type="presParOf" srcId="{2BC13C86-922F-4B0C-A0A4-A0EAF1640ECF}" destId="{2EA31CCE-9DEC-4D99-BFBD-257AAEA6BD03}" srcOrd="1" destOrd="0" presId="urn:microsoft.com/office/officeart/2005/8/layout/vList3"/>
    <dgm:cxn modelId="{1B7008E2-7E7C-4067-9706-039E69081247}" type="presParOf" srcId="{2BC13C86-922F-4B0C-A0A4-A0EAF1640ECF}" destId="{36A17994-E7F3-4CD7-BA92-DFC4E8E6FD0A}" srcOrd="2" destOrd="0" presId="urn:microsoft.com/office/officeart/2005/8/layout/vList3"/>
    <dgm:cxn modelId="{1A5FCDA9-80AB-4131-9B22-03AF5D145CAD}" type="presParOf" srcId="{36A17994-E7F3-4CD7-BA92-DFC4E8E6FD0A}" destId="{ACC51B88-362A-4320-84B2-BACFB83C3499}" srcOrd="0" destOrd="0" presId="urn:microsoft.com/office/officeart/2005/8/layout/vList3"/>
    <dgm:cxn modelId="{D259071C-7C85-4E76-B541-D6AA885DF869}" type="presParOf" srcId="{36A17994-E7F3-4CD7-BA92-DFC4E8E6FD0A}" destId="{727054FA-F891-4564-B11E-4D525871C1EA}" srcOrd="1" destOrd="0" presId="urn:microsoft.com/office/officeart/2005/8/layout/vList3"/>
    <dgm:cxn modelId="{D236BB45-48BC-4FFE-B2D6-08B8E17D822E}" type="presParOf" srcId="{2BC13C86-922F-4B0C-A0A4-A0EAF1640ECF}" destId="{D194C840-7238-45DF-9EDE-BC79910E4E51}" srcOrd="3" destOrd="0" presId="urn:microsoft.com/office/officeart/2005/8/layout/vList3"/>
    <dgm:cxn modelId="{A501C119-4CC8-418E-88D7-CD456B93DE98}" type="presParOf" srcId="{2BC13C86-922F-4B0C-A0A4-A0EAF1640ECF}" destId="{4C23DEC0-F4C5-4E29-8930-7E7D30D5165C}" srcOrd="4" destOrd="0" presId="urn:microsoft.com/office/officeart/2005/8/layout/vList3"/>
    <dgm:cxn modelId="{4854D599-D6BD-485B-AEED-724154BB608C}" type="presParOf" srcId="{4C23DEC0-F4C5-4E29-8930-7E7D30D5165C}" destId="{21D2F3D9-6924-47D7-8891-A06E1F80D6F2}" srcOrd="0" destOrd="0" presId="urn:microsoft.com/office/officeart/2005/8/layout/vList3"/>
    <dgm:cxn modelId="{BE34BD46-5A9B-4D75-8B42-E6B9384A89FD}" type="presParOf" srcId="{4C23DEC0-F4C5-4E29-8930-7E7D30D5165C}" destId="{6EB40CEA-A777-42E3-B838-AF6ED2A3F0AB}" srcOrd="1" destOrd="0" presId="urn:microsoft.com/office/officeart/2005/8/layout/vList3"/>
    <dgm:cxn modelId="{6249037F-5EB7-4A24-98E6-D08BD4D3BB45}" type="presParOf" srcId="{2BC13C86-922F-4B0C-A0A4-A0EAF1640ECF}" destId="{923E2B83-7F30-4C7A-AA5A-95986A715C17}" srcOrd="5" destOrd="0" presId="urn:microsoft.com/office/officeart/2005/8/layout/vList3"/>
    <dgm:cxn modelId="{60D40C65-C80C-46AA-8922-0CD607FA4EF6}" type="presParOf" srcId="{2BC13C86-922F-4B0C-A0A4-A0EAF1640ECF}" destId="{0B0D7617-2DA8-4B7C-A4EE-DED86F2F9169}" srcOrd="6" destOrd="0" presId="urn:microsoft.com/office/officeart/2005/8/layout/vList3"/>
    <dgm:cxn modelId="{40D07288-CCB1-4C47-8A59-D032A581F2BF}" type="presParOf" srcId="{0B0D7617-2DA8-4B7C-A4EE-DED86F2F9169}" destId="{D4242D1B-CE8C-4F2A-B1BD-C45EBF2B7033}" srcOrd="0" destOrd="0" presId="urn:microsoft.com/office/officeart/2005/8/layout/vList3"/>
    <dgm:cxn modelId="{4536C37B-C14B-440E-AF5A-28EBD8D82723}" type="presParOf" srcId="{0B0D7617-2DA8-4B7C-A4EE-DED86F2F9169}" destId="{AF3E8162-8DA3-4132-805B-AAB8EE8B52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A9E94-D204-493A-8FD2-A44678832B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82B58-8191-44F8-B06C-55D7CB50465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Методический совет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FD8AE-3B59-4E76-82C6-745783B610AB}" type="parTrans" cxnId="{95EF08C2-236C-480D-B514-8CC56A688EBB}">
      <dgm:prSet/>
      <dgm:spPr/>
      <dgm:t>
        <a:bodyPr/>
        <a:lstStyle/>
        <a:p>
          <a:endParaRPr lang="ru-RU"/>
        </a:p>
      </dgm:t>
    </dgm:pt>
    <dgm:pt modelId="{A29EAB8A-C15B-43BD-841E-0EE91A7066CC}" type="sibTrans" cxnId="{95EF08C2-236C-480D-B514-8CC56A688EBB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DDED54F2-6890-4986-9F29-1330B6A07E4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(инициативная группа)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AF1D2-94DC-4343-B32B-4F476168206C}" type="parTrans" cxnId="{9F54AAF7-2BAC-4E7D-88B1-54F6ADA81799}">
      <dgm:prSet/>
      <dgm:spPr/>
      <dgm:t>
        <a:bodyPr/>
        <a:lstStyle/>
        <a:p>
          <a:endParaRPr lang="ru-RU"/>
        </a:p>
      </dgm:t>
    </dgm:pt>
    <dgm:pt modelId="{B531B611-1AA0-47B9-877B-FE177D0C745B}" type="sibTrans" cxnId="{9F54AAF7-2BAC-4E7D-88B1-54F6ADA81799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ru-RU"/>
        </a:p>
      </dgm:t>
    </dgm:pt>
    <dgm:pt modelId="{9E706BBB-6775-4A51-88DC-E7A3AD3E9EE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Школьные методические объединения учителей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91492-789F-4363-BEF2-FCB8C7AF815F}" type="parTrans" cxnId="{55424536-522B-4B81-8AF3-3895134EFC79}">
      <dgm:prSet/>
      <dgm:spPr/>
      <dgm:t>
        <a:bodyPr/>
        <a:lstStyle/>
        <a:p>
          <a:endParaRPr lang="ru-RU"/>
        </a:p>
      </dgm:t>
    </dgm:pt>
    <dgm:pt modelId="{CAED61D0-FECB-475A-B84C-0865CD68F857}" type="sibTrans" cxnId="{55424536-522B-4B81-8AF3-3895134EFC79}">
      <dgm:prSet/>
      <dgm:spPr/>
      <dgm:t>
        <a:bodyPr/>
        <a:lstStyle/>
        <a:p>
          <a:endParaRPr lang="ru-RU"/>
        </a:p>
      </dgm:t>
    </dgm:pt>
    <dgm:pt modelId="{6187C88A-6989-49C5-80C6-5C12ADA69F73}" type="pres">
      <dgm:prSet presAssocID="{96BA9E94-D204-493A-8FD2-A44678832B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B2BFE-EFB0-4741-955B-02CFB4925BF9}" type="pres">
      <dgm:prSet presAssocID="{96BA9E94-D204-493A-8FD2-A44678832BA9}" presName="dummyMaxCanvas" presStyleCnt="0">
        <dgm:presLayoutVars/>
      </dgm:prSet>
      <dgm:spPr/>
    </dgm:pt>
    <dgm:pt modelId="{8DB8EAFF-9E98-46A1-B8C3-5A6202AB2BBF}" type="pres">
      <dgm:prSet presAssocID="{96BA9E94-D204-493A-8FD2-A44678832B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1F9A1-7459-4A74-A33F-85E78AD554AD}" type="pres">
      <dgm:prSet presAssocID="{96BA9E94-D204-493A-8FD2-A44678832B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64AB9-0C16-4EC2-B613-15C828C1FD8A}" type="pres">
      <dgm:prSet presAssocID="{96BA9E94-D204-493A-8FD2-A44678832B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2C5CE-E464-4788-9C02-1FDFA4856C03}" type="pres">
      <dgm:prSet presAssocID="{96BA9E94-D204-493A-8FD2-A44678832B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766F6-ECDC-4416-A075-E36F63D0BF16}" type="pres">
      <dgm:prSet presAssocID="{96BA9E94-D204-493A-8FD2-A44678832B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9ED1-D871-49A6-82E2-C0351ABC744A}" type="pres">
      <dgm:prSet presAssocID="{96BA9E94-D204-493A-8FD2-A44678832B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738DA-9EE9-42FF-972D-6BBDD897B919}" type="pres">
      <dgm:prSet presAssocID="{96BA9E94-D204-493A-8FD2-A44678832B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B521F-C9A1-421D-8967-270FC07FE08A}" type="pres">
      <dgm:prSet presAssocID="{96BA9E94-D204-493A-8FD2-A44678832B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7E457-0818-4FDA-BD47-E0E586A9195E}" type="presOf" srcId="{9E706BBB-6775-4A51-88DC-E7A3AD3E9EE4}" destId="{07CB521F-C9A1-421D-8967-270FC07FE08A}" srcOrd="1" destOrd="0" presId="urn:microsoft.com/office/officeart/2005/8/layout/vProcess5"/>
    <dgm:cxn modelId="{9F54AAF7-2BAC-4E7D-88B1-54F6ADA81799}" srcId="{96BA9E94-D204-493A-8FD2-A44678832BA9}" destId="{DDED54F2-6890-4986-9F29-1330B6A07E47}" srcOrd="1" destOrd="0" parTransId="{E52AF1D2-94DC-4343-B32B-4F476168206C}" sibTransId="{B531B611-1AA0-47B9-877B-FE177D0C745B}"/>
    <dgm:cxn modelId="{4188DA9E-1157-4A13-A12C-18776F094FEE}" type="presOf" srcId="{CDE82B58-8191-44F8-B06C-55D7CB504650}" destId="{8DB8EAFF-9E98-46A1-B8C3-5A6202AB2BBF}" srcOrd="0" destOrd="0" presId="urn:microsoft.com/office/officeart/2005/8/layout/vProcess5"/>
    <dgm:cxn modelId="{0F693D80-35B4-46EE-90BE-5F5602A2CAFC}" type="presOf" srcId="{DDED54F2-6890-4986-9F29-1330B6A07E47}" destId="{9EC1F9A1-7459-4A74-A33F-85E78AD554AD}" srcOrd="0" destOrd="0" presId="urn:microsoft.com/office/officeart/2005/8/layout/vProcess5"/>
    <dgm:cxn modelId="{4E675F1B-64B1-4B55-978C-1C0E75855FC0}" type="presOf" srcId="{DDED54F2-6890-4986-9F29-1330B6A07E47}" destId="{94E738DA-9EE9-42FF-972D-6BBDD897B919}" srcOrd="1" destOrd="0" presId="urn:microsoft.com/office/officeart/2005/8/layout/vProcess5"/>
    <dgm:cxn modelId="{A1353FB9-B31F-45CE-B3D9-9FCE97961911}" type="presOf" srcId="{B531B611-1AA0-47B9-877B-FE177D0C745B}" destId="{E37766F6-ECDC-4416-A075-E36F63D0BF16}" srcOrd="0" destOrd="0" presId="urn:microsoft.com/office/officeart/2005/8/layout/vProcess5"/>
    <dgm:cxn modelId="{55424536-522B-4B81-8AF3-3895134EFC79}" srcId="{96BA9E94-D204-493A-8FD2-A44678832BA9}" destId="{9E706BBB-6775-4A51-88DC-E7A3AD3E9EE4}" srcOrd="2" destOrd="0" parTransId="{E1E91492-789F-4363-BEF2-FCB8C7AF815F}" sibTransId="{CAED61D0-FECB-475A-B84C-0865CD68F857}"/>
    <dgm:cxn modelId="{DEE1DF8B-7164-4AA7-8923-DAE16F871694}" type="presOf" srcId="{96BA9E94-D204-493A-8FD2-A44678832BA9}" destId="{6187C88A-6989-49C5-80C6-5C12ADA69F73}" srcOrd="0" destOrd="0" presId="urn:microsoft.com/office/officeart/2005/8/layout/vProcess5"/>
    <dgm:cxn modelId="{95EF08C2-236C-480D-B514-8CC56A688EBB}" srcId="{96BA9E94-D204-493A-8FD2-A44678832BA9}" destId="{CDE82B58-8191-44F8-B06C-55D7CB504650}" srcOrd="0" destOrd="0" parTransId="{2D1FD8AE-3B59-4E76-82C6-745783B610AB}" sibTransId="{A29EAB8A-C15B-43BD-841E-0EE91A7066CC}"/>
    <dgm:cxn modelId="{AA96E457-0FE9-48BC-8842-1F5BF43E0B24}" type="presOf" srcId="{9E706BBB-6775-4A51-88DC-E7A3AD3E9EE4}" destId="{43B64AB9-0C16-4EC2-B613-15C828C1FD8A}" srcOrd="0" destOrd="0" presId="urn:microsoft.com/office/officeart/2005/8/layout/vProcess5"/>
    <dgm:cxn modelId="{BD7701AC-3FEE-4ACF-A3B3-53BC81F4ABEE}" type="presOf" srcId="{A29EAB8A-C15B-43BD-841E-0EE91A7066CC}" destId="{3562C5CE-E464-4788-9C02-1FDFA4856C03}" srcOrd="0" destOrd="0" presId="urn:microsoft.com/office/officeart/2005/8/layout/vProcess5"/>
    <dgm:cxn modelId="{38B02FDF-8789-40E2-AAF7-9D8D59F18548}" type="presOf" srcId="{CDE82B58-8191-44F8-B06C-55D7CB504650}" destId="{9E259ED1-D871-49A6-82E2-C0351ABC744A}" srcOrd="1" destOrd="0" presId="urn:microsoft.com/office/officeart/2005/8/layout/vProcess5"/>
    <dgm:cxn modelId="{C5347A31-8A05-4DFD-B1E9-4963A6BC8A5F}" type="presParOf" srcId="{6187C88A-6989-49C5-80C6-5C12ADA69F73}" destId="{472B2BFE-EFB0-4741-955B-02CFB4925BF9}" srcOrd="0" destOrd="0" presId="urn:microsoft.com/office/officeart/2005/8/layout/vProcess5"/>
    <dgm:cxn modelId="{FDCE26F7-C30E-420C-8E33-F562F3A7E3D3}" type="presParOf" srcId="{6187C88A-6989-49C5-80C6-5C12ADA69F73}" destId="{8DB8EAFF-9E98-46A1-B8C3-5A6202AB2BBF}" srcOrd="1" destOrd="0" presId="urn:microsoft.com/office/officeart/2005/8/layout/vProcess5"/>
    <dgm:cxn modelId="{0CDFC5BF-9129-408A-A929-2793F0B7A59D}" type="presParOf" srcId="{6187C88A-6989-49C5-80C6-5C12ADA69F73}" destId="{9EC1F9A1-7459-4A74-A33F-85E78AD554AD}" srcOrd="2" destOrd="0" presId="urn:microsoft.com/office/officeart/2005/8/layout/vProcess5"/>
    <dgm:cxn modelId="{A914943C-3BF4-4E8B-BE45-E57BCFBFBD6D}" type="presParOf" srcId="{6187C88A-6989-49C5-80C6-5C12ADA69F73}" destId="{43B64AB9-0C16-4EC2-B613-15C828C1FD8A}" srcOrd="3" destOrd="0" presId="urn:microsoft.com/office/officeart/2005/8/layout/vProcess5"/>
    <dgm:cxn modelId="{18D23247-807F-4C91-AFB1-EE8B61AB1349}" type="presParOf" srcId="{6187C88A-6989-49C5-80C6-5C12ADA69F73}" destId="{3562C5CE-E464-4788-9C02-1FDFA4856C03}" srcOrd="4" destOrd="0" presId="urn:microsoft.com/office/officeart/2005/8/layout/vProcess5"/>
    <dgm:cxn modelId="{A0277F5A-7334-488B-94ED-6151E4F6D4EE}" type="presParOf" srcId="{6187C88A-6989-49C5-80C6-5C12ADA69F73}" destId="{E37766F6-ECDC-4416-A075-E36F63D0BF16}" srcOrd="5" destOrd="0" presId="urn:microsoft.com/office/officeart/2005/8/layout/vProcess5"/>
    <dgm:cxn modelId="{C2DB4929-8028-4B6B-A8CC-2697626B2E50}" type="presParOf" srcId="{6187C88A-6989-49C5-80C6-5C12ADA69F73}" destId="{9E259ED1-D871-49A6-82E2-C0351ABC744A}" srcOrd="6" destOrd="0" presId="urn:microsoft.com/office/officeart/2005/8/layout/vProcess5"/>
    <dgm:cxn modelId="{0BFF87BC-0A59-4290-869E-F3300DA759AB}" type="presParOf" srcId="{6187C88A-6989-49C5-80C6-5C12ADA69F73}" destId="{94E738DA-9EE9-42FF-972D-6BBDD897B919}" srcOrd="7" destOrd="0" presId="urn:microsoft.com/office/officeart/2005/8/layout/vProcess5"/>
    <dgm:cxn modelId="{BFDB2136-3D16-4815-9D1E-2B8CC8CE2BAB}" type="presParOf" srcId="{6187C88A-6989-49C5-80C6-5C12ADA69F73}" destId="{07CB521F-C9A1-421D-8967-270FC07FE0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6C25B-17F4-4013-9D88-447AC6ABDA64}">
      <dsp:nvSpPr>
        <dsp:cNvPr id="0" name=""/>
        <dsp:cNvSpPr/>
      </dsp:nvSpPr>
      <dsp:spPr>
        <a:xfrm rot="10800000">
          <a:off x="1741910" y="208634"/>
          <a:ext cx="5705231" cy="80873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7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  <a:endParaRPr lang="ru-RU" sz="3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44093" y="208634"/>
        <a:ext cx="5503048" cy="808731"/>
      </dsp:txXfrm>
    </dsp:sp>
    <dsp:sp modelId="{DD440AAA-7923-479D-BB70-718D08B1A7E0}">
      <dsp:nvSpPr>
        <dsp:cNvPr id="0" name=""/>
        <dsp:cNvSpPr/>
      </dsp:nvSpPr>
      <dsp:spPr>
        <a:xfrm>
          <a:off x="1132153" y="3243"/>
          <a:ext cx="1219512" cy="12195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054FA-F891-4564-B11E-4D525871C1EA}">
      <dsp:nvSpPr>
        <dsp:cNvPr id="0" name=""/>
        <dsp:cNvSpPr/>
      </dsp:nvSpPr>
      <dsp:spPr>
        <a:xfrm rot="10800000">
          <a:off x="1741910" y="1813235"/>
          <a:ext cx="5705231" cy="766622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7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</a:t>
          </a:r>
          <a:endParaRPr lang="ru-RU" sz="3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33565" y="1813235"/>
        <a:ext cx="5513576" cy="766622"/>
      </dsp:txXfrm>
    </dsp:sp>
    <dsp:sp modelId="{ACC51B88-362A-4320-84B2-BACFB83C3499}">
      <dsp:nvSpPr>
        <dsp:cNvPr id="0" name=""/>
        <dsp:cNvSpPr/>
      </dsp:nvSpPr>
      <dsp:spPr>
        <a:xfrm>
          <a:off x="1132153" y="1586790"/>
          <a:ext cx="1219512" cy="12195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40CEA-A777-42E3-B838-AF6ED2A3F0AB}">
      <dsp:nvSpPr>
        <dsp:cNvPr id="0" name=""/>
        <dsp:cNvSpPr/>
      </dsp:nvSpPr>
      <dsp:spPr>
        <a:xfrm rot="10800000">
          <a:off x="1741910" y="3339714"/>
          <a:ext cx="5705231" cy="880756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7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Технологический</a:t>
          </a:r>
          <a:endParaRPr lang="ru-RU" sz="3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62099" y="3339714"/>
        <a:ext cx="5485042" cy="880756"/>
      </dsp:txXfrm>
    </dsp:sp>
    <dsp:sp modelId="{21D2F3D9-6924-47D7-8891-A06E1F80D6F2}">
      <dsp:nvSpPr>
        <dsp:cNvPr id="0" name=""/>
        <dsp:cNvSpPr/>
      </dsp:nvSpPr>
      <dsp:spPr>
        <a:xfrm>
          <a:off x="1132153" y="3170336"/>
          <a:ext cx="1219512" cy="12195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E8162-8DA3-4132-805B-AAB8EE8B5257}">
      <dsp:nvSpPr>
        <dsp:cNvPr id="0" name=""/>
        <dsp:cNvSpPr/>
      </dsp:nvSpPr>
      <dsp:spPr>
        <a:xfrm rot="10800000">
          <a:off x="1749269" y="5049364"/>
          <a:ext cx="5705231" cy="811719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7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Рефлексивный</a:t>
          </a:r>
          <a:endParaRPr lang="ru-RU" sz="3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2199" y="5049364"/>
        <a:ext cx="5502301" cy="811719"/>
      </dsp:txXfrm>
    </dsp:sp>
    <dsp:sp modelId="{D4242D1B-CE8C-4F2A-B1BD-C45EBF2B7033}">
      <dsp:nvSpPr>
        <dsp:cNvPr id="0" name=""/>
        <dsp:cNvSpPr/>
      </dsp:nvSpPr>
      <dsp:spPr>
        <a:xfrm>
          <a:off x="1132153" y="4753882"/>
          <a:ext cx="1219512" cy="121951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8EAFF-9E98-46A1-B8C3-5A6202AB2BBF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Методический совет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68" y="39768"/>
        <a:ext cx="5530000" cy="1278252"/>
      </dsp:txXfrm>
    </dsp:sp>
    <dsp:sp modelId="{9EC1F9A1-7459-4A74-A33F-85E78AD554AD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(инициативная группа)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987" y="1623855"/>
        <a:ext cx="5415841" cy="1278252"/>
      </dsp:txXfrm>
    </dsp:sp>
    <dsp:sp modelId="{43B64AB9-0C16-4EC2-B613-15C828C1FD8A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Школьные методические объединения учителей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4207" y="3207942"/>
        <a:ext cx="5415841" cy="1278252"/>
      </dsp:txXfrm>
    </dsp:sp>
    <dsp:sp modelId="{3562C5CE-E464-4788-9C02-1FDFA4856C03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11173" y="1029656"/>
        <a:ext cx="485410" cy="664128"/>
      </dsp:txXfrm>
    </dsp:sp>
    <dsp:sp modelId="{E37766F6-ECDC-4416-A075-E36F63D0BF16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методического сопровождения процесса формирования функциональной грамотности обучающихся в условиях  школы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мероприятия: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конференции; </a:t>
            </a:r>
          </a:p>
          <a:p>
            <a:pPr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етодический марафон; </a:t>
            </a:r>
          </a:p>
          <a:p>
            <a:pPr algn="just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дни по вопросам формирования функциональной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классы;</a:t>
            </a:r>
          </a:p>
          <a:p>
            <a:pPr algn="just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практик формирования функциональной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на сайте школы.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Проекты: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в урочной и внеурочной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базовая площадка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муниципального проекта «Формирование функциональной грамотности по направлениям: креативное мышление и глобальные компетенции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2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методического</a:t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создание условий для развития профессиональных компетенций педагогов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функциональной грамотности обучающихся.</a:t>
            </a:r>
          </a:p>
          <a:p>
            <a:pPr marL="0" indent="0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Выявить профессиональные дефициты педагогов в области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обучающихся и организовать работу по их преодолению.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практическое освоение педагогами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технологий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приемов, направленных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функциональной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школьников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внедрение в практику работы эффективных технологий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обучающихся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94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методического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теории и практики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 понимания к освоению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в области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ориентация на запрос,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трудности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оказание адресной помощи.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доверия профессионализму педагога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признания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потенциала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внутреннего ресурса как важнейшего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для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его квалификации.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коммуникативного партнерства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сотрудничества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командной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3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5255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F1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методического сопровождения</a:t>
            </a:r>
            <a:endParaRPr lang="ru-RU" sz="2800" b="1" dirty="0">
              <a:solidFill>
                <a:srgbClr val="2F1C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205153"/>
              </p:ext>
            </p:extLst>
          </p:nvPr>
        </p:nvGraphicFramePr>
        <p:xfrm>
          <a:off x="457200" y="620712"/>
          <a:ext cx="8579296" cy="597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6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структур: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группы по направлениям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функциональной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изучение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</a:p>
          <a:p>
            <a:pPr marL="0" indent="0" algn="just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дорожных карт проектов;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инициативных групп, творческих групп;</a:t>
            </a:r>
          </a:p>
          <a:p>
            <a:pPr marL="0" indent="0" algn="just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.Внесение изменений в   план методической работы школы.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4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профессиональных затруднений в формировании ФГ обучающихся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250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" y="-15204"/>
            <a:ext cx="9075853" cy="654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методического сопровождения в МБОУ «СОШ №7»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8672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6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7336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0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407</TotalTime>
  <Words>319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Система методического сопровождения процесса формирования функциональной грамотности обучающихся в условиях  школы</vt:lpstr>
      <vt:lpstr>Цель и задачи методического сопровождения</vt:lpstr>
      <vt:lpstr>Принципы методического сопровождения</vt:lpstr>
      <vt:lpstr>Этапы методического сопровождения</vt:lpstr>
      <vt:lpstr>Организационный этап</vt:lpstr>
      <vt:lpstr>Исследование профессиональных затруднений в формировании ФГ обучающихся</vt:lpstr>
      <vt:lpstr> </vt:lpstr>
      <vt:lpstr>Схема методического сопровождения в МБОУ «СОШ №7»</vt:lpstr>
      <vt:lpstr> Индивидуальный образовательный маршрут</vt:lpstr>
      <vt:lpstr>Методические мероприятия: </vt:lpstr>
      <vt:lpstr>Проекты: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процесса формирования функциональной грамотности обучающихся  в МБОУ «СОШ №7»</dc:title>
  <dc:creator>Komp</dc:creator>
  <cp:lastModifiedBy>Komp</cp:lastModifiedBy>
  <cp:revision>39</cp:revision>
  <dcterms:created xsi:type="dcterms:W3CDTF">2024-01-14T10:46:28Z</dcterms:created>
  <dcterms:modified xsi:type="dcterms:W3CDTF">2024-02-26T13:31:47Z</dcterms:modified>
</cp:coreProperties>
</file>